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86" r:id="rId11"/>
    <p:sldId id="287" r:id="rId12"/>
    <p:sldId id="288" r:id="rId13"/>
    <p:sldId id="289" r:id="rId14"/>
    <p:sldId id="290" r:id="rId15"/>
    <p:sldId id="291" r:id="rId16"/>
    <p:sldId id="265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85" r:id="rId25"/>
    <p:sldId id="26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18"/>
  </p:normalViewPr>
  <p:slideViewPr>
    <p:cSldViewPr snapToGrid="0">
      <p:cViewPr varScale="1">
        <p:scale>
          <a:sx n="124" d="100"/>
          <a:sy n="124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CAA6-7724-6197-16C2-53A57B2A7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4B755-F14E-C03F-9F9B-B22B803BF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40958-BD79-0A06-2268-30E99988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6F156-D232-1269-CDCE-79BFB5BB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541E8-63C4-4E5C-5CCB-7F102861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0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F236-5D36-599B-74FF-A1879579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A13A2-E202-7240-372C-FAC88BFF3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CB96D-783A-7607-32BE-1DF2C163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E2729-1FAD-2D30-5DB5-820A59BC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1AB7F-1044-C2C5-914B-29A9B49C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8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16530-2DDA-7FF6-1803-61DE58936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7F9D3B-12CB-B3ED-E597-482A1CFA7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89C27-F351-A6FA-8306-57A93F1A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30281-A9DF-7654-F4D2-C0B9B0E6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01286-72FC-73BC-C512-B8062209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5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3773-6827-BDC0-618C-76150C73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67029-468B-B56B-C790-1514A550A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51BD5-D946-989D-92FF-570CC7B0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697A0-00B8-9E69-814A-6CAA500D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11EA2-A8A1-2586-D909-68D2A54A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3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9BAE-07DE-CEE3-244F-8740D38F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0685C-C5DD-7ED7-C743-7F25F8B04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60A59-A968-1598-E843-3C450A66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8053B-6988-E9AE-CF52-F890D85C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A2E5-6C04-DD0A-FB31-BB8724E8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5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BC2F-89D9-61FD-EA11-E298E01D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E3959-04F3-2548-E3FD-4089BF037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5CFF7-F52C-E52D-8B2B-51072FFB0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60722-3058-8A67-82F0-31EE2D08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45446-2A54-40B1-EB4E-977C5BEA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D5DAD-B766-7908-90A6-16E26DD8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BD7-5744-5B69-949C-8F498053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39A4A-5733-5DCB-90FA-34767D703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5F2B5-89D7-46CE-1661-498FB70B4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12B13-C4EA-DC96-0425-6B8568903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E44A4-8202-29E3-1B36-241EB71E7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678E5D-9EAD-A831-0EDE-6F0E4CA93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4C8D15-185E-4F21-ABCC-866DA701D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C6296-6144-0DD7-4029-7A152EBF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4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7E3A-665E-A19F-8E20-B7F65539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35BFB-6889-9512-E68F-9C2586E7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096B2-BED2-398C-9526-BEC1C4DD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F1B55-836D-2CB9-8B99-E601DBCC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4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CEB9E-6106-F420-8C60-78698C33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68FDA-2005-D3A0-E20C-064C980ED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B60BE-2F10-EB5D-869C-D4703AF3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9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68C1-FA72-2EC2-BF7C-5EFD0D274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E8C6A-C660-0AC3-E3E1-A6F1230DA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998A0-29F0-4C92-CB9C-18AA5D65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EB786-4176-32FD-1D55-AD275117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74B43-6371-94B6-BFC9-5B7FFCD3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F98E8-36D4-0E6E-FF60-B84CFC9B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6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7B3A-F7D6-18E7-7D36-C1EF134D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A763-66E2-82DC-B7A6-335B52C62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56A29-6CB9-71D0-38CF-B600340E6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DD397-3D82-DCEB-7ABC-F6DB1B48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7F37-8945-FC5B-2ABC-B60B5125F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68BB6-BBA5-E614-BD5D-A657B563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A2A30-7C5D-3072-B2FE-041F429F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2A791-0A27-15E2-B774-189CA7FD0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667E6-76DC-1A7B-72F5-458848571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1CF9C-322F-3645-AC4D-30800A2C9B9A}" type="datetimeFigureOut">
              <a:rPr lang="en-US" smtClean="0"/>
              <a:t>12/29/23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BD812-F5F6-2B22-B80B-A76443EB8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BE6C2-5C81-04F6-41C8-C0286BA4B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21444-0525-CB49-BF78-9E15242CC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4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7A1F9-D79B-9EF4-07D1-BF8A3976A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mouse_to_rat</a:t>
            </a:r>
            <a:r>
              <a:rPr lang="en-US" dirty="0"/>
              <a:t> </a:t>
            </a:r>
            <a:r>
              <a:rPr lang="en-US" dirty="0" err="1"/>
              <a:t>igv</a:t>
            </a:r>
            <a:r>
              <a:rPr lang="en-US" dirty="0"/>
              <a:t>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F47A8-9FB6-7BB1-DD4C-B2B4ED705A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7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426B-AA8C-5A0D-6B4E-95D85B89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rna-NM_001418758.1	0.446875	0.0125	0.9063786008230452	0.946875	</a:t>
            </a:r>
            <a:r>
              <a:rPr lang="en-US" dirty="0" err="1"/>
              <a:t>LiftOn_chaining_algorithm</a:t>
            </a:r>
            <a:r>
              <a:rPr lang="en-US" dirty="0"/>
              <a:t>	frameshift	NC_051336.1:188577553-188685500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C4BD1D-717B-B5D3-C31C-33D219C92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737" y="1825625"/>
            <a:ext cx="80925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4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FBF4-91D0-6FF5-6F73-3AEFF21C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rna-NM_025437.5	0.6206896551724138	0.9586206896551724	0.7264332435552135	1.0	</a:t>
            </a:r>
            <a:r>
              <a:rPr lang="en-US" dirty="0" err="1">
                <a:highlight>
                  <a:srgbClr val="FFFF00"/>
                </a:highlight>
              </a:rPr>
              <a:t>LiftOn_chaining_algorithm</a:t>
            </a:r>
            <a:r>
              <a:rPr lang="en-US" dirty="0">
                <a:highlight>
                  <a:srgbClr val="FFFF00"/>
                </a:highlight>
              </a:rPr>
              <a:t>	</a:t>
            </a:r>
            <a:r>
              <a:rPr lang="en-US" dirty="0" err="1">
                <a:highlight>
                  <a:srgbClr val="FFFF00"/>
                </a:highlight>
              </a:rPr>
              <a:t>frameshift;stop_missing</a:t>
            </a:r>
            <a:r>
              <a:rPr lang="en-US" dirty="0">
                <a:highlight>
                  <a:srgbClr val="FFFF00"/>
                </a:highlight>
              </a:rPr>
              <a:t>	NC_051356.1:35496686-35513410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DEBD60-487A-E790-25BD-218C5DF33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41" y="1825625"/>
            <a:ext cx="77585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7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7568-7449-8F38-4EE5-93CF6024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rna-NM_001205067.1	0.5228758169934641	0.9967320261437908	0.866464339908953	1.0	</a:t>
            </a:r>
            <a:r>
              <a:rPr lang="en-US" dirty="0" err="1"/>
              <a:t>LiftOn_chaining_algorithm</a:t>
            </a:r>
            <a:r>
              <a:rPr lang="en-US" dirty="0"/>
              <a:t>	synonymous	NC_051341.1:90648091-90662501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91106A-F8AA-24AC-FB29-FAAE54C9F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969" y="1825625"/>
            <a:ext cx="77860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3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EB1D-0371-F79C-6C16-0D0D135E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rna-NM_026735.2	0.4654377880184331	0.976958525345622	0.8966376089663761	1.0	</a:t>
            </a:r>
            <a:r>
              <a:rPr lang="en-US" dirty="0" err="1"/>
              <a:t>LiftOn_chaining_algorithm</a:t>
            </a:r>
            <a:r>
              <a:rPr lang="en-US" dirty="0"/>
              <a:t>	synonymous	NC_051349.1:19332602-19365831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3ADAD9-C321-241C-F3A0-993385AB2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310" y="1825625"/>
            <a:ext cx="77493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2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5F0C-5B23-77E9-6C94-894780FE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rna-XM_036158766.1	0.127906976744186	0.9883040935672516	0.877502691065662	1.0	</a:t>
            </a:r>
            <a:r>
              <a:rPr lang="en-US" dirty="0" err="1"/>
              <a:t>LiftOn_chaining_algorithm</a:t>
            </a:r>
            <a:r>
              <a:rPr lang="en-US" dirty="0"/>
              <a:t>	</a:t>
            </a:r>
            <a:r>
              <a:rPr lang="en-US" dirty="0" err="1"/>
              <a:t>frameshift;stop_missing</a:t>
            </a:r>
            <a:r>
              <a:rPr lang="en-US" dirty="0"/>
              <a:t>	NC_051350.1:18565150-18596086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9C32ED-F0C3-4756-DED7-A90584CB5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954" y="1825625"/>
            <a:ext cx="77220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98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A487-8EF5-015C-E695-89448B1D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rna-NM_145606.3	0.6397306397306397	0.9898477157360406	0.8523035230352304	1.0	</a:t>
            </a:r>
            <a:r>
              <a:rPr lang="en-US" dirty="0" err="1"/>
              <a:t>LiftOn_chaining_algorithm</a:t>
            </a:r>
            <a:r>
              <a:rPr lang="en-US" dirty="0"/>
              <a:t>	synonymous	NC_051354.1:51238154-51246477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C90752-5A2A-6617-58CE-0C30FFD38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298" y="1825625"/>
            <a:ext cx="77574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5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D6B8-B16A-5D06-D7C3-839B34ED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lifton</a:t>
            </a:r>
            <a:r>
              <a:rPr lang="en-US" dirty="0"/>
              <a:t> = liftoff only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2800B-5A6F-F135-C9EF-D47646912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1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7DF1-F79D-9E83-EE9C-4E4F45A4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rna-NM_008350.5	0.97	0.955	0.7884906612821807	0.97	</a:t>
            </a:r>
            <a:r>
              <a:rPr lang="en-US" dirty="0" err="1"/>
              <a:t>LiftOn_chaining_algorithm</a:t>
            </a:r>
            <a:r>
              <a:rPr lang="en-US" dirty="0"/>
              <a:t>	frameshift	NC_051336.1:69069783-69076134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8419D8-51AE-95F7-42A8-A3EAF91A2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142" y="1825625"/>
            <a:ext cx="77717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2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B826-F84B-AEC4-0021-8EFCA7B9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rna-XM_011246219.4	0.9885057471264368	0.9770114942528736	0.9207920792079208	0.9885057471264368	</a:t>
            </a:r>
            <a:r>
              <a:rPr lang="en-US" dirty="0" err="1"/>
              <a:t>LiftOn_chaining_algorithm</a:t>
            </a:r>
            <a:r>
              <a:rPr lang="en-US" dirty="0"/>
              <a:t>	</a:t>
            </a:r>
            <a:r>
              <a:rPr lang="en-US" dirty="0" err="1"/>
              <a:t>frameshift;start_lost</a:t>
            </a:r>
            <a:r>
              <a:rPr lang="en-US" dirty="0"/>
              <a:t>	NC_051336.1:52437745-52439201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DDA803-725B-84E2-6C7A-4B0746BF4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452" y="1825625"/>
            <a:ext cx="78230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02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3505-8DEB-0370-A01F-BD03746D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rna-XM_006540601.5	0.9946043165467626	0.9928057553956836	0.932352108689499	0.9946043165467626	</a:t>
            </a:r>
            <a:r>
              <a:rPr lang="en-US" dirty="0" err="1"/>
              <a:t>LiftOn_chaining_algorithm</a:t>
            </a:r>
            <a:r>
              <a:rPr lang="en-US" dirty="0"/>
              <a:t>	</a:t>
            </a:r>
            <a:r>
              <a:rPr lang="en-US" dirty="0" err="1"/>
              <a:t>frameshift;start_lost</a:t>
            </a:r>
            <a:r>
              <a:rPr lang="en-US" dirty="0"/>
              <a:t>	NC_051336.1:101215224-101252556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B3AE62-F8E7-E9AE-1FF5-93CDB3EDF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543" y="1825625"/>
            <a:ext cx="77809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2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462F6-1E84-3EC4-AA43-E74F8CB5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lifton</a:t>
            </a:r>
            <a:r>
              <a:rPr lang="en-US" dirty="0"/>
              <a:t> 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7D2C8-92A5-0862-D5B6-6FF2E1225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95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F659-2DF4-1315-C707-1DC7C77B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rna-NM_009092.3	0.9926470588235294	0.9852941176470588	0.9514767932489452	0.9926470588235294	</a:t>
            </a:r>
            <a:r>
              <a:rPr lang="en-US" dirty="0" err="1"/>
              <a:t>LiftOn_chaining_algorithm</a:t>
            </a:r>
            <a:r>
              <a:rPr lang="en-US" dirty="0"/>
              <a:t>	nonsynonymous	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DE213D-33AE-F584-81AE-409B7A202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954" y="1825625"/>
            <a:ext cx="77220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76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8572-F174-E873-09BE-E059B9D6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rna-NM_173863.2	0.9532258064516128	0.1797752808988764	0.7941065357007934	0.9532258064516128	</a:t>
            </a:r>
            <a:r>
              <a:rPr lang="en-US" dirty="0" err="1"/>
              <a:t>LiftOn_chaining_algorithm</a:t>
            </a:r>
            <a:r>
              <a:rPr lang="en-US" dirty="0"/>
              <a:t>	frameshift	NC_051336.1:134552835-134655042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CCAEB5-FCDD-098E-6FA9-620D0F002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714" y="1825625"/>
            <a:ext cx="77665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1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E282-B47B-466F-956B-FD3564BF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rna-NM_009343.3	0.9803571428571428	0.4244482173174873	0.9329813160032494	0.9803571428571428	</a:t>
            </a:r>
            <a:r>
              <a:rPr lang="en-US" dirty="0" err="1"/>
              <a:t>LiftOn_chaining_algorithm</a:t>
            </a:r>
            <a:r>
              <a:rPr lang="en-US" dirty="0"/>
              <a:t>	frameshift	NC_051355.1:5017907-5022892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3F460A-47B9-17ED-421F-25D4715EC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969" y="1825625"/>
            <a:ext cx="77860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2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3A9C-CF84-EFF2-63A0-4FD2433B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rna-NM_001160403.2	0.9928263988522238	0.6255380200860832	0.9332696796095904	0.9928263988522238	</a:t>
            </a:r>
            <a:r>
              <a:rPr lang="en-US" dirty="0" err="1"/>
              <a:t>LiftOn_chaining_algorithm</a:t>
            </a:r>
            <a:r>
              <a:rPr lang="en-US" dirty="0"/>
              <a:t>	frameshift	NC_051356.1:51372035-52876667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980A8F-F318-3B26-477B-0A0F9CD04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969" y="1825625"/>
            <a:ext cx="77860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5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9BC9-DB9B-6363-7ACF-C46B52D3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rna-NM_010162.2	1.0	0.570281124497992	0.9789746543778802	1.0	</a:t>
            </a:r>
            <a:r>
              <a:rPr lang="en-US" dirty="0" err="1"/>
              <a:t>Liftoff_synonymous</a:t>
            </a:r>
            <a:r>
              <a:rPr lang="en-US" dirty="0"/>
              <a:t>	synonymous	NC_051342.1:84376482-84655325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F40A12-5338-E962-2476-7BFA0BDE4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310" y="1825625"/>
            <a:ext cx="77493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46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470B-56A7-4A86-E015-AC05B441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lifton</a:t>
            </a:r>
            <a:r>
              <a:rPr lang="en-US" dirty="0"/>
              <a:t> = </a:t>
            </a:r>
            <a:r>
              <a:rPr lang="en-US" dirty="0" err="1"/>
              <a:t>miniprot</a:t>
            </a:r>
            <a:r>
              <a:rPr lang="en-US" dirty="0"/>
              <a:t> only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D9D32-1CAF-1804-2C75-3693D9A22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6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C2F1-F0E5-68C8-2B66-43A1BD13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rna-NM_001347361.1	0.2052117263843648	0.9609120521172638	0.7473875511131304	0.9609120521172638	</a:t>
            </a:r>
            <a:r>
              <a:rPr lang="en-US" dirty="0" err="1"/>
              <a:t>LiftOn_chaining_algorithm</a:t>
            </a:r>
            <a:r>
              <a:rPr lang="en-US" dirty="0"/>
              <a:t>	</a:t>
            </a:r>
            <a:r>
              <a:rPr lang="en-US" dirty="0" err="1"/>
              <a:t>frameshift;start_lost</a:t>
            </a:r>
            <a:r>
              <a:rPr lang="en-US" dirty="0"/>
              <a:t>	NC_051336.1:7912334-7926982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3286B4-0EEA-2D4A-B27E-9B8620CB8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732" y="1825625"/>
            <a:ext cx="78045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56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70F7-AF48-0567-5EE3-447E6A34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rna-NM_178713.4	0.8524590163934426	0.9528688524590164	0.7659492697924674	0.9528688524590164	</a:t>
            </a:r>
            <a:r>
              <a:rPr lang="en-US" dirty="0" err="1"/>
              <a:t>LiftOn_chaining_algorithm</a:t>
            </a:r>
            <a:r>
              <a:rPr lang="en-US" dirty="0"/>
              <a:t>	frameshift	NC_051336.1:16183933-16204223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0D14BC-93D7-9DB5-CEFE-62D33CD63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310" y="1825625"/>
            <a:ext cx="77493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32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1499-8A52-F28F-B892-BB0B278A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rna-NM_011885.5	0.0	0.9714285714285714	0.8072289156626506	0.9714285714285714	</a:t>
            </a:r>
            <a:r>
              <a:rPr lang="en-US" dirty="0" err="1"/>
              <a:t>LiftOn_chaining_algorithm</a:t>
            </a:r>
            <a:r>
              <a:rPr lang="en-US" dirty="0"/>
              <a:t>	frameshift	NC_051336.1:84025896-84026514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63455C-32C1-F25D-6213-8DC7249DC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869" y="1825625"/>
            <a:ext cx="77402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20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6974-18B8-6C19-BA0A-93BF4EC0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rna-NM_001355473.1	0.068825910931174	0.9737991266375546	0.9209932279909706	0.9737991266375546	</a:t>
            </a:r>
            <a:r>
              <a:rPr lang="en-US" dirty="0" err="1"/>
              <a:t>LiftOn_chaining_algorithm</a:t>
            </a:r>
            <a:r>
              <a:rPr lang="en-US" dirty="0"/>
              <a:t>	frameshift	NC_051338.1:89431974-89458005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D36368-F709-43AF-4FFA-C72765AB2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161" y="1825625"/>
            <a:ext cx="77676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9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619F-CB03-143E-90EB-FFAC47F8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rna-XM_030242709.2	0.0059101654846335	0.9144021739130436	0.2214182852727336	0.9157608695652174	</a:t>
            </a:r>
            <a:r>
              <a:rPr lang="en-US" dirty="0" err="1"/>
              <a:t>LiftOn_chaining_algorithm</a:t>
            </a:r>
            <a:r>
              <a:rPr lang="en-US" dirty="0"/>
              <a:t>	</a:t>
            </a:r>
            <a:r>
              <a:rPr lang="en-US" dirty="0" err="1"/>
              <a:t>frameshift;stop_codon_gain</a:t>
            </a:r>
            <a:r>
              <a:rPr lang="en-US" dirty="0"/>
              <a:t>	NC_051336.1:83246027-83268334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9F2857-5C45-2AC7-F2D5-3B3AFB83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996" y="1825625"/>
            <a:ext cx="77040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29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AADC-0EEA-3815-0D94-BFA4E7BD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rna-NM_025394.3	0.625	1.0	0.477047704770477	1.0	</a:t>
            </a:r>
            <a:r>
              <a:rPr lang="en-US" dirty="0" err="1"/>
              <a:t>LiftOn_chaining_algorithm</a:t>
            </a:r>
            <a:r>
              <a:rPr lang="en-US" dirty="0"/>
              <a:t>	synonymous	NC_051339.1:11305102-11312164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A49645-AA79-3566-1A36-0A61CD217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41" y="1825625"/>
            <a:ext cx="77585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0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95C4-F1C0-848B-37B6-5EB74186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rna-NM_026780.3	0.7695473251028807	1.0	0.5555555555555556	1.0	</a:t>
            </a:r>
            <a:r>
              <a:rPr lang="en-US" dirty="0" err="1"/>
              <a:t>LiftOn_chaining_algorithm</a:t>
            </a:r>
            <a:r>
              <a:rPr lang="en-US" dirty="0"/>
              <a:t>	synonymous	NC_051340.1:147156499-147161997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A5FB4-8F55-5ED6-23FF-956E67437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41" y="1825625"/>
            <a:ext cx="77585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00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CA89-1ECC-90FD-5A0D-F069D89A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rna-NM_013718.2	0.7790055248618785	1.0	0.4836913285600636	1.0	</a:t>
            </a:r>
            <a:r>
              <a:rPr lang="en-US" dirty="0" err="1"/>
              <a:t>LiftOn_chaining_algorithm</a:t>
            </a:r>
            <a:r>
              <a:rPr lang="en-US" dirty="0"/>
              <a:t>	synonymous	NC_051340.1:138559215-138571633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BD2FB-327F-CE47-6C6C-3579AAD19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751" y="1825625"/>
            <a:ext cx="8122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81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63E9-EA95-2175-03CE-722B2A70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rna-NM_001039519.2	0.6818181818181818	1.0	0.8149779735682819	1.0	</a:t>
            </a:r>
            <a:r>
              <a:rPr lang="en-US" dirty="0" err="1"/>
              <a:t>LiftOn_chaining_algorithm</a:t>
            </a:r>
            <a:r>
              <a:rPr lang="en-US" dirty="0"/>
              <a:t>	synonymous	NC_051343.1:70666382-70675707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F267EB-2692-F36D-4311-463D43A0B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869" y="1825625"/>
            <a:ext cx="77402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9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5F93-97F8-8969-722B-510300C2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rna-XM_006539447.5	0.0769230769230769	0.073555166374781	0.8145054110499336	0.7505030181086519	</a:t>
            </a:r>
            <a:r>
              <a:rPr lang="en-US" dirty="0" err="1"/>
              <a:t>LiftOn_chaining_algorithm</a:t>
            </a:r>
            <a:r>
              <a:rPr lang="en-US" dirty="0"/>
              <a:t>	</a:t>
            </a:r>
            <a:r>
              <a:rPr lang="en-US" dirty="0" err="1"/>
              <a:t>frameshift;stop_codon_gain</a:t>
            </a:r>
            <a:r>
              <a:rPr lang="en-US" dirty="0"/>
              <a:t>	NC_051336.1:83895271-83921501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50F3B5-7810-C76E-1683-D528E3D9F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001" y="1825625"/>
            <a:ext cx="77459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6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E4FF-F1B5-A058-0944-3C399945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rna-XM_036163382.1	0.3755656108597285	0.9447004608294932	0.9105289174493326	0.9723502304147466	</a:t>
            </a:r>
            <a:r>
              <a:rPr lang="en-US" dirty="0" err="1"/>
              <a:t>LiftOn_chaining_algorithm</a:t>
            </a:r>
            <a:r>
              <a:rPr lang="en-US" dirty="0"/>
              <a:t>	</a:t>
            </a:r>
            <a:r>
              <a:rPr lang="en-US" dirty="0" err="1"/>
              <a:t>frameshift;stop_missing</a:t>
            </a:r>
            <a:r>
              <a:rPr lang="en-US" dirty="0"/>
              <a:t>	NC_051337.1:205607864-205659511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75C98B-E235-4F28-DBF3-37DF14AD3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639" y="1825625"/>
            <a:ext cx="76887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C019-91E9-A6DA-E47E-D864398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rna-XM_006497625.3	0.0354223433242506	0.0354223433242506	0.802510460251046	0.8254437869822485	</a:t>
            </a:r>
            <a:r>
              <a:rPr lang="en-US" dirty="0" err="1"/>
              <a:t>LiftOn_chaining_algorithm</a:t>
            </a:r>
            <a:r>
              <a:rPr lang="en-US" dirty="0"/>
              <a:t>	</a:t>
            </a:r>
            <a:r>
              <a:rPr lang="en-US" dirty="0" err="1"/>
              <a:t>frameshift;start_lost;stop_codon_gain</a:t>
            </a:r>
            <a:r>
              <a:rPr lang="en-US" dirty="0"/>
              <a:t>	NC_051338.1:11803013-11806304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308FC5-1F89-1398-AE4B-51204F8EA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142" y="1825625"/>
            <a:ext cx="77717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1386-8671-EA71-DAC1-2EFE0362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rna-XM_036163382.1	0.3755656108597285	0.9447004608294932	0.9105289174493326	0.9723502304147466	</a:t>
            </a:r>
            <a:r>
              <a:rPr lang="en-US" dirty="0" err="1"/>
              <a:t>LiftOn_chaining_algorithm</a:t>
            </a:r>
            <a:r>
              <a:rPr lang="en-US" dirty="0"/>
              <a:t>	</a:t>
            </a:r>
            <a:r>
              <a:rPr lang="en-US" dirty="0" err="1"/>
              <a:t>frameshift;stop_missing</a:t>
            </a:r>
            <a:r>
              <a:rPr lang="en-US" dirty="0"/>
              <a:t>	NC_051337.1:205607864-205659511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F0B60A-5EB9-1A46-42D8-7310C0247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142" y="1825625"/>
            <a:ext cx="77717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9661-686E-50DC-81EB-91B0459B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rna-NM_001412654.1	0.1115107913669064	0.9692307692307692	0.9353312302839116	0.9730769230769232	</a:t>
            </a:r>
            <a:r>
              <a:rPr lang="en-US" dirty="0" err="1"/>
              <a:t>LiftOn_chaining_algorithm</a:t>
            </a:r>
            <a:r>
              <a:rPr lang="en-US" dirty="0"/>
              <a:t>	</a:t>
            </a:r>
            <a:r>
              <a:rPr lang="en-US" dirty="0" err="1"/>
              <a:t>frameshift;stop_missing</a:t>
            </a:r>
            <a:r>
              <a:rPr lang="en-US" dirty="0"/>
              <a:t>	NC_051338.1:117371733-117379371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94AD69-FCB8-0518-750C-9939BECC2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998" y="1825625"/>
            <a:ext cx="77340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1E06-2C43-23AC-EB78-D22D176F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rna-XM_006503178.4	0.3785714285714285	0.987166831194472	0.9375505955822828	0.9886475814412636	</a:t>
            </a:r>
            <a:r>
              <a:rPr lang="en-US" dirty="0" err="1"/>
              <a:t>LiftOn_chaining_algorithm</a:t>
            </a:r>
            <a:r>
              <a:rPr lang="en-US" dirty="0"/>
              <a:t>	frameshift	NC_051340.1:121132068-121210320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8AC413-05EA-0578-4F08-95F4668D8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161" y="1825625"/>
            <a:ext cx="77676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76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734</Words>
  <Application>Microsoft Macintosh PowerPoint</Application>
  <PresentationFormat>Widescreen</PresentationFormat>
  <Paragraphs>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mouse_to_rat igv images</vt:lpstr>
      <vt:lpstr>lifton better</vt:lpstr>
      <vt:lpstr>rna-XM_030242709.2 0.0059101654846335 0.9144021739130436 0.2214182852727336 0.9157608695652174 LiftOn_chaining_algorithm frameshift;stop_codon_gain NC_051336.1:83246027-83268334</vt:lpstr>
      <vt:lpstr>rna-XM_006539447.5 0.0769230769230769 0.073555166374781 0.8145054110499336 0.7505030181086519 LiftOn_chaining_algorithm frameshift;stop_codon_gain NC_051336.1:83895271-83921501</vt:lpstr>
      <vt:lpstr>rna-XM_036163382.1 0.3755656108597285 0.9447004608294932 0.9105289174493326 0.9723502304147466 LiftOn_chaining_algorithm frameshift;stop_missing NC_051337.1:205607864-205659511</vt:lpstr>
      <vt:lpstr>rna-XM_006497625.3 0.0354223433242506 0.0354223433242506 0.802510460251046 0.8254437869822485 LiftOn_chaining_algorithm frameshift;start_lost;stop_codon_gain NC_051338.1:11803013-11806304</vt:lpstr>
      <vt:lpstr>rna-XM_036163382.1 0.3755656108597285 0.9447004608294932 0.9105289174493326 0.9723502304147466 LiftOn_chaining_algorithm frameshift;stop_missing NC_051337.1:205607864-205659511</vt:lpstr>
      <vt:lpstr>rna-NM_001412654.1 0.1115107913669064 0.9692307692307692 0.9353312302839116 0.9730769230769232 LiftOn_chaining_algorithm frameshift;stop_missing NC_051338.1:117371733-117379371</vt:lpstr>
      <vt:lpstr>rna-XM_006503178.4 0.3785714285714285 0.987166831194472 0.9375505955822828 0.9886475814412636 LiftOn_chaining_algorithm frameshift NC_051340.1:121132068-121210320</vt:lpstr>
      <vt:lpstr>rna-NM_001418758.1 0.446875 0.0125 0.9063786008230452 0.946875 LiftOn_chaining_algorithm frameshift NC_051336.1:188577553-188685500</vt:lpstr>
      <vt:lpstr>rna-NM_025437.5 0.6206896551724138 0.9586206896551724 0.7264332435552135 1.0 LiftOn_chaining_algorithm frameshift;stop_missing NC_051356.1:35496686-35513410</vt:lpstr>
      <vt:lpstr>rna-NM_001205067.1 0.5228758169934641 0.9967320261437908 0.866464339908953 1.0 LiftOn_chaining_algorithm synonymous NC_051341.1:90648091-90662501</vt:lpstr>
      <vt:lpstr>rna-NM_026735.2 0.4654377880184331 0.976958525345622 0.8966376089663761 1.0 LiftOn_chaining_algorithm synonymous NC_051349.1:19332602-19365831</vt:lpstr>
      <vt:lpstr>rna-XM_036158766.1 0.127906976744186 0.9883040935672516 0.877502691065662 1.0 LiftOn_chaining_algorithm frameshift;stop_missing NC_051350.1:18565150-18596086</vt:lpstr>
      <vt:lpstr>rna-NM_145606.3 0.6397306397306397 0.9898477157360406 0.8523035230352304 1.0 LiftOn_chaining_algorithm synonymous NC_051354.1:51238154-51246477</vt:lpstr>
      <vt:lpstr>lifton = liftoff only</vt:lpstr>
      <vt:lpstr>rna-NM_008350.5 0.97 0.955 0.7884906612821807 0.97 LiftOn_chaining_algorithm frameshift NC_051336.1:69069783-69076134</vt:lpstr>
      <vt:lpstr>rna-XM_011246219.4 0.9885057471264368 0.9770114942528736 0.9207920792079208 0.9885057471264368 LiftOn_chaining_algorithm frameshift;start_lost NC_051336.1:52437745-52439201</vt:lpstr>
      <vt:lpstr>rna-XM_006540601.5 0.9946043165467626 0.9928057553956836 0.932352108689499 0.9946043165467626 LiftOn_chaining_algorithm frameshift;start_lost NC_051336.1:101215224-101252556</vt:lpstr>
      <vt:lpstr>rna-NM_009092.3 0.9926470588235294 0.9852941176470588 0.9514767932489452 0.9926470588235294 LiftOn_chaining_algorithm nonsynonymous N</vt:lpstr>
      <vt:lpstr>rna-NM_173863.2 0.9532258064516128 0.1797752808988764 0.7941065357007934 0.9532258064516128 LiftOn_chaining_algorithm frameshift NC_051336.1:134552835-134655042</vt:lpstr>
      <vt:lpstr>rna-NM_009343.3 0.9803571428571428 0.4244482173174873 0.9329813160032494 0.9803571428571428 LiftOn_chaining_algorithm frameshift NC_051355.1:5017907-5022892</vt:lpstr>
      <vt:lpstr>rna-NM_001160403.2 0.9928263988522238 0.6255380200860832 0.9332696796095904 0.9928263988522238 LiftOn_chaining_algorithm frameshift NC_051356.1:51372035-52876667</vt:lpstr>
      <vt:lpstr>rna-NM_010162.2 1.0 0.570281124497992 0.9789746543778802 1.0 Liftoff_synonymous synonymous NC_051342.1:84376482-84655325</vt:lpstr>
      <vt:lpstr>lifton = miniprot only</vt:lpstr>
      <vt:lpstr>rna-NM_001347361.1 0.2052117263843648 0.9609120521172638 0.7473875511131304 0.9609120521172638 LiftOn_chaining_algorithm frameshift;start_lost NC_051336.1:7912334-7926982</vt:lpstr>
      <vt:lpstr>rna-NM_178713.4 0.8524590163934426 0.9528688524590164 0.7659492697924674 0.9528688524590164 LiftOn_chaining_algorithm frameshift NC_051336.1:16183933-16204223</vt:lpstr>
      <vt:lpstr>rna-NM_011885.5 0.0 0.9714285714285714 0.8072289156626506 0.9714285714285714 LiftOn_chaining_algorithm frameshift NC_051336.1:84025896-84026514</vt:lpstr>
      <vt:lpstr>rna-NM_001355473.1 0.068825910931174 0.9737991266375546 0.9209932279909706 0.9737991266375546 LiftOn_chaining_algorithm frameshift NC_051338.1:89431974-89458005</vt:lpstr>
      <vt:lpstr>rna-NM_025394.3 0.625 1.0 0.477047704770477 1.0 LiftOn_chaining_algorithm synonymous NC_051339.1:11305102-11312164</vt:lpstr>
      <vt:lpstr>rna-NM_026780.3 0.7695473251028807 1.0 0.5555555555555556 1.0 LiftOn_chaining_algorithm synonymous NC_051340.1:147156499-147161997</vt:lpstr>
      <vt:lpstr>rna-NM_013718.2 0.7790055248618785 1.0 0.4836913285600636 1.0 LiftOn_chaining_algorithm synonymous NC_051340.1:138559215-138571633</vt:lpstr>
      <vt:lpstr>rna-NM_001039519.2 0.6818181818181818 1.0 0.8149779735682819 1.0 LiftOn_chaining_algorithm synonymous NC_051343.1:70666382-70675707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 to rat images</dc:title>
  <dc:creator>Alan Mao</dc:creator>
  <cp:lastModifiedBy>Alan Mao</cp:lastModifiedBy>
  <cp:revision>5</cp:revision>
  <dcterms:created xsi:type="dcterms:W3CDTF">2023-12-30T04:19:59Z</dcterms:created>
  <dcterms:modified xsi:type="dcterms:W3CDTF">2023-12-30T22:44:28Z</dcterms:modified>
</cp:coreProperties>
</file>